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9" r:id="rId7"/>
    <p:sldId id="281" r:id="rId8"/>
    <p:sldId id="272" r:id="rId9"/>
  </p:sldIdLst>
  <p:sldSz cx="11303000" cy="20104100"/>
  <p:notesSz cx="11303000" cy="20104100"/>
  <p:embeddedFontLst>
    <p:embeddedFont>
      <p:font typeface="Arial Unicode MS" panose="020B0604020202020204" charset="-128"/>
      <p:regular r:id="rId12"/>
    </p:embeddedFont>
    <p:embeddedFont>
      <p:font typeface="Arial Black" panose="020B0A04020102020204" pitchFamily="34" charset="0"/>
      <p:bold r:id="rId13"/>
    </p:embeddedFont>
    <p:embeddedFont>
      <p:font typeface="Lucida Sans Unicode" panose="020B0602030504020204" pitchFamily="3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bold r:id="rId19"/>
      <p:italic r:id="rId20"/>
    </p:embeddedFont>
    <p:embeddedFont>
      <p:font typeface="Poppins ExtraBold" panose="00000900000000000000" pitchFamily="2" charset="0"/>
      <p:bold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3954" y="8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124</Words>
  <Application>Microsoft Office PowerPoint</Application>
  <PresentationFormat>Personalizar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Lucida Sans Unicode</vt:lpstr>
      <vt:lpstr>Arial Unicode MS</vt:lpstr>
      <vt:lpstr>Poppins Bold</vt:lpstr>
      <vt:lpstr>Arial Black</vt:lpstr>
      <vt:lpstr>Poppins</vt:lpstr>
      <vt:lpstr>Aptos</vt:lpstr>
      <vt:lpstr>Arial</vt:lpstr>
      <vt:lpstr>Poppins ExtraBold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2026-01-06T16:58:11Z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